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324624-E31E-3B88-E3A2-EC9D83517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05BA42-A397-8038-B9F3-72FFA3AF51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FCC82E-A5C5-A6E4-55A0-6716B8955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C0A20B-6D5C-3F60-600B-808E63E18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9AAEF0A-1B3B-85B4-5C5A-9D5FD6A0A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9821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C6F593-F57E-4C57-819A-54B8FEA6E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DD6E078-BA80-0BA9-8CC3-5D963AEF7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6A15EED-81BB-822C-4861-6CA85AF6A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69BE98-2C1C-ECCF-C5AB-20E4098AD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EF9B55-3AA6-43E8-7177-54F6B3587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666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70ACF30-E8F9-C48F-4DA9-50BE5EAF2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57668ED-8368-A3CA-E0DC-AE5BD67176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A4DBB4-C506-A020-AF25-4D2B4E3CD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3ECE8E-7B27-9157-4634-7E216C641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DA598A-3582-CA3D-A11C-813EB5635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5485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4B7AAB-9BF0-2B7E-28BF-C24C54FF1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4C7B56-5359-91F6-F5B1-C62269F16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F9F39A-86F5-4355-57BA-A78835801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7A5C13-5812-7120-01FC-7CE898AF3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3DAFE0-17E3-46AE-A706-4C117ACB8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5237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B6EC5F-7183-5023-663B-3FF4F784C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7FC9AAC-F641-7CFD-0197-78FCC1EA0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FB18E6-2A78-3418-9066-7943527B5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6639A74-E1E2-38A9-910B-37029B64C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1334145-8341-2EB0-FC94-04A02E175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6242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89DCC8-31BA-B5F3-D32A-A6219B603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33A711-0D7B-E907-D7AD-A874C89E17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26A800C-50C3-685A-5002-E95F4C87F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AEF99-FA10-AB83-41BE-EFF5A7C6E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CD844DE-4717-5B4F-3685-8798AADE1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AAE0FBE-34CB-BE82-4728-9D1D63028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6126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65A573-20BD-D44B-04DB-AB5EF8271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6259FEF-1DD8-975A-975C-1D715902B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ED572E9-9BF7-2CE2-61A0-4161FB629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61B740D-CBE0-4164-2828-8047F2DAE7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F19E7C3-0B66-4A32-F98A-0C70DB7B24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ED28499-D89A-17D0-69ED-CBAB72C07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3F0ACBC-5E05-927C-D377-42C43993A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F0F6DD8-6836-90C2-2987-E1DF16CFE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4214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63256D-D9D2-942A-6ED7-C0884E35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A436FA4-BCB1-56BB-2D62-8DA93838E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421CEAD-AB5D-4DE1-4A45-162D0FB62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87CFCB8-DB2C-1498-1F18-710CDF30A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1908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C943564-8E75-4521-B4BB-1C5196787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D99F5CF-C80B-E5EB-2B15-F4487A06F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EDCDB91-1C2F-BD63-CBD6-20825EEE3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0320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D35C75-602A-E249-A422-45DE2E183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B27C7E-0E61-7857-F367-6CCEBE759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8957B85-B1F7-3173-0C1E-ADE6EA7327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A0498FC-FA05-D1B0-3E0E-A25263EF1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748AF59-9950-F2CE-F4EB-9464E7874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71BCE13-1BD6-316E-AC69-2979D84C5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5396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7B9B49-55F7-2E14-22C8-C03FBB3BE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843147F-18C8-0A09-B956-8652B3A37E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A9F50D0-EC8E-C895-008D-137B74583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08FCFF3-35EC-DE82-A46A-45C8C7800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2F7E3A7-8BC3-3E6E-2748-A6FB8C956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B7E082-8F4C-C786-0E93-FFC5548DF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2843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3018CD3-ED3B-A3F8-6C14-220D4B7B3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FC67FFB-95F1-4F1B-FC77-E2E084FC6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F4EF4FE-ECF4-2F4D-EADC-CD38E417BB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F2560-4ED4-47D4-A495-C6D2FAD05874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277D830-F000-C662-A74A-5F85ADE93F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545F781-76C9-79C5-D95F-DD5DFD6F2A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BB4E10-5404-40C3-AAEF-7AA90F3777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458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27DFDC-BAC8-6650-2FBB-40AB91426B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9600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>
                  <a:glow rad="38100">
                    <a:schemeClr val="accent4">
                      <a:lumMod val="40000"/>
                      <a:lumOff val="60000"/>
                    </a:schemeClr>
                  </a:glow>
                </a:effectLst>
                <a:latin typeface="Curlz MT" panose="04040404050702020202" pitchFamily="82" charset="0"/>
              </a:rPr>
              <a:t>Contato</a:t>
            </a:r>
            <a:endParaRPr lang="pt-BR" sz="9600" dirty="0"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ffectLst>
                <a:glow rad="38100">
                  <a:schemeClr val="accent4">
                    <a:lumMod val="40000"/>
                    <a:lumOff val="60000"/>
                  </a:schemeClr>
                </a:glow>
              </a:effectLst>
              <a:latin typeface="Curlz MT" panose="04040404050702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4678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Curlz MT</vt:lpstr>
      <vt:lpstr>Tema do Office</vt:lpstr>
      <vt:lpstr>Contato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Contato</dc:title>
  <dc:creator>EA - Vinícius Verdi</dc:creator>
  <cp:lastModifiedBy>EA - Vinícius Verdi</cp:lastModifiedBy>
  <cp:revision>1</cp:revision>
  <dcterms:created xsi:type="dcterms:W3CDTF">2022-11-15T20:52:25Z</dcterms:created>
  <dcterms:modified xsi:type="dcterms:W3CDTF">2022-11-15T21:52:47Z</dcterms:modified>
</cp:coreProperties>
</file>

<file path=docProps/thumbnail.jpeg>
</file>